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17"/>
  </p:notesMasterIdLst>
  <p:sldIdLst>
    <p:sldId id="13686" r:id="rId9"/>
    <p:sldId id="2145705566" r:id="rId10"/>
    <p:sldId id="2145705567" r:id="rId11"/>
    <p:sldId id="2145705874" r:id="rId12"/>
    <p:sldId id="2145705875" r:id="rId13"/>
    <p:sldId id="2145705877" r:id="rId14"/>
    <p:sldId id="2145705876" r:id="rId15"/>
    <p:sldId id="21457058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5"/>
    <p:restoredTop sz="96475"/>
  </p:normalViewPr>
  <p:slideViewPr>
    <p:cSldViewPr snapToGrid="0">
      <p:cViewPr varScale="1">
        <p:scale>
          <a:sx n="151" d="100"/>
          <a:sy n="15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149" y="2601119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Initial data analysis for HTT competitors and internal compounds</a:t>
            </a: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March 4,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</a:t>
            </a:r>
            <a:r>
              <a:rPr lang="en-US" sz="2200" i="1" dirty="0" err="1">
                <a:latin typeface="Arial"/>
                <a:cs typeface="Arial"/>
              </a:rPr>
              <a:t>Cherine</a:t>
            </a:r>
            <a:r>
              <a:rPr lang="en-US" sz="2200" i="1" dirty="0">
                <a:latin typeface="Arial"/>
                <a:cs typeface="Arial"/>
              </a:rPr>
              <a:t>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383396" y="1291966"/>
            <a:ext cx="19287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Cell lines:</a:t>
            </a:r>
          </a:p>
          <a:p>
            <a:r>
              <a:rPr lang="en-US" dirty="0"/>
              <a:t>iPSCs (DIV </a:t>
            </a:r>
            <a:r>
              <a:rPr lang="en-US" dirty="0">
                <a:solidFill>
                  <a:srgbClr val="FF0000"/>
                </a:solidFill>
              </a:rPr>
              <a:t>?</a:t>
            </a:r>
            <a:r>
              <a:rPr lang="en-US" dirty="0"/>
              <a:t>)</a:t>
            </a:r>
          </a:p>
          <a:p>
            <a:r>
              <a:rPr lang="en-US" dirty="0"/>
              <a:t>NGN2 (DIV14)</a:t>
            </a:r>
          </a:p>
          <a:p>
            <a:r>
              <a:rPr lang="en-US" dirty="0"/>
              <a:t>(same individual)</a:t>
            </a:r>
          </a:p>
          <a:p>
            <a:endParaRPr lang="en-US" dirty="0"/>
          </a:p>
          <a:p>
            <a:r>
              <a:rPr lang="en-US" u="sng" dirty="0"/>
              <a:t>Treatment:</a:t>
            </a:r>
          </a:p>
          <a:p>
            <a:r>
              <a:rPr lang="en-US" dirty="0"/>
              <a:t>24hr</a:t>
            </a:r>
          </a:p>
          <a:p>
            <a:endParaRPr lang="en-US" dirty="0"/>
          </a:p>
          <a:p>
            <a:r>
              <a:rPr lang="en-US" u="sng" dirty="0"/>
              <a:t>Replicates:</a:t>
            </a:r>
          </a:p>
          <a:p>
            <a:r>
              <a:rPr lang="en-US" dirty="0"/>
              <a:t>3 biological</a:t>
            </a:r>
          </a:p>
          <a:p>
            <a:endParaRPr lang="en-US" dirty="0"/>
          </a:p>
          <a:p>
            <a:r>
              <a:rPr lang="en-US" u="sng" dirty="0"/>
              <a:t>Total Samples:</a:t>
            </a:r>
          </a:p>
          <a:p>
            <a:r>
              <a:rPr lang="en-US" dirty="0"/>
              <a:t>114</a:t>
            </a:r>
          </a:p>
        </p:txBody>
      </p:sp>
      <p:pic>
        <p:nvPicPr>
          <p:cNvPr id="8" name="Picture 7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27EE60CD-2F98-EA47-8C3E-829898FA4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58" y="0"/>
            <a:ext cx="336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76FEF-9DD2-4E45-8A92-63982D948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931371"/>
            <a:ext cx="4722691" cy="5333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BC6C6D-DDB4-FD46-8B08-1C77CAB2B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2" y="1119528"/>
            <a:ext cx="4957181" cy="49571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3D</a:t>
            </a:r>
          </a:p>
        </p:txBody>
      </p:sp>
    </p:spTree>
    <p:extLst>
      <p:ext uri="{BB962C8B-B14F-4D97-AF65-F5344CB8AC3E}">
        <p14:creationId xmlns:p14="http://schemas.microsoft.com/office/powerpoint/2010/main" val="3694393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numbers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FA5239-8B36-2042-92B0-9157E74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790074"/>
            <a:ext cx="5373133" cy="537009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60D8D75-3C26-1049-9BE8-2005E516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8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similarity from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761</TotalTime>
  <Words>104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Century Gothic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Study design</vt:lpstr>
      <vt:lpstr>Sample similarity from Gene Expression</vt:lpstr>
      <vt:lpstr>Sample similarity from Gene Expression</vt:lpstr>
      <vt:lpstr>Sample similarity from Gene Expression</vt:lpstr>
      <vt:lpstr>DSG numbers </vt:lpstr>
      <vt:lpstr>DSG and dPSI in eoi</vt:lpstr>
      <vt:lpstr>Sample similarity from Gene Expression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8</cp:revision>
  <dcterms:created xsi:type="dcterms:W3CDTF">2021-06-27T14:47:41Z</dcterms:created>
  <dcterms:modified xsi:type="dcterms:W3CDTF">2022-03-08T20:35:58Z</dcterms:modified>
</cp:coreProperties>
</file>